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Weather Quiz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938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What kind of cloud brings rain?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138057" y="3053584"/>
            <a:ext cx="6096000" cy="63094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500" dirty="0" smtClean="0">
                <a:solidFill>
                  <a:schemeClr val="accent3"/>
                </a:solidFill>
              </a:rPr>
              <a:t>Stratus</a:t>
            </a:r>
            <a:endParaRPr lang="en-US" sz="35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33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kinds of clouds bring nice weather?</a:t>
            </a:r>
          </a:p>
        </p:txBody>
      </p:sp>
      <p:sp>
        <p:nvSpPr>
          <p:cNvPr id="3" name="Rectangle 2"/>
          <p:cNvSpPr/>
          <p:nvPr/>
        </p:nvSpPr>
        <p:spPr>
          <a:xfrm>
            <a:off x="5138057" y="3053584"/>
            <a:ext cx="6096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500" dirty="0" smtClean="0">
                <a:solidFill>
                  <a:schemeClr val="accent3"/>
                </a:solidFill>
              </a:rPr>
              <a:t>Cirrus</a:t>
            </a:r>
          </a:p>
          <a:p>
            <a:r>
              <a:rPr lang="en-US" sz="3500" dirty="0" smtClean="0">
                <a:solidFill>
                  <a:schemeClr val="accent3"/>
                </a:solidFill>
              </a:rPr>
              <a:t>Cumulus</a:t>
            </a:r>
            <a:endParaRPr lang="en-US" sz="35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32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What is thunder?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895600" y="3139830"/>
            <a:ext cx="7199407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dirty="0" smtClean="0">
                <a:solidFill>
                  <a:schemeClr val="accent3"/>
                </a:solidFill>
              </a:rPr>
              <a:t>The </a:t>
            </a:r>
            <a:r>
              <a:rPr lang="en-US" sz="3500" dirty="0">
                <a:solidFill>
                  <a:schemeClr val="accent3"/>
                </a:solidFill>
              </a:rPr>
              <a:t>sound caused by lightning.</a:t>
            </a:r>
          </a:p>
        </p:txBody>
      </p:sp>
    </p:spTree>
    <p:extLst>
      <p:ext uri="{BB962C8B-B14F-4D97-AF65-F5344CB8AC3E}">
        <p14:creationId xmlns:p14="http://schemas.microsoft.com/office/powerpoint/2010/main" val="21532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Snow is a form of ___________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484214" y="3322711"/>
            <a:ext cx="2920992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dirty="0" smtClean="0">
                <a:solidFill>
                  <a:schemeClr val="accent3"/>
                </a:solidFill>
              </a:rPr>
              <a:t>Precipitation</a:t>
            </a:r>
            <a:endParaRPr lang="en-US" sz="35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0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What is weather?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746079" y="3210503"/>
            <a:ext cx="8315098" cy="7001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1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solidFill>
                  <a:schemeClr val="accent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condition of the air outside</a:t>
            </a:r>
            <a:endParaRPr lang="en-US" sz="4000" dirty="0">
              <a:solidFill>
                <a:schemeClr val="accent3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87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List 4 kinds of weather.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995995" y="2268000"/>
            <a:ext cx="6800260" cy="33842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500" dirty="0" smtClean="0">
                <a:solidFill>
                  <a:schemeClr val="accent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Sunny						Snow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500" dirty="0" smtClean="0">
                <a:solidFill>
                  <a:schemeClr val="accent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Partly Sunny			Fog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500" dirty="0" smtClean="0">
                <a:solidFill>
                  <a:schemeClr val="accent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Cloudy					Wind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500" dirty="0" smtClean="0">
                <a:solidFill>
                  <a:schemeClr val="accent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Partly Cloudy		Thunderstorm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500" dirty="0" smtClean="0">
                <a:solidFill>
                  <a:schemeClr val="accent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Rain</a:t>
            </a:r>
          </a:p>
        </p:txBody>
      </p:sp>
    </p:spTree>
    <p:extLst>
      <p:ext uri="{BB962C8B-B14F-4D97-AF65-F5344CB8AC3E}">
        <p14:creationId xmlns:p14="http://schemas.microsoft.com/office/powerpoint/2010/main" val="3091607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How does weather affect our lives?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0" y="2967335"/>
            <a:ext cx="682752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chemeClr val="accent3"/>
                </a:solidFill>
              </a:rPr>
              <a:t>C</a:t>
            </a:r>
            <a:r>
              <a:rPr lang="en-US" sz="3500" dirty="0" smtClean="0">
                <a:solidFill>
                  <a:schemeClr val="accent3"/>
                </a:solidFill>
              </a:rPr>
              <a:t>rops </a:t>
            </a:r>
            <a:r>
              <a:rPr lang="en-US" sz="3500" dirty="0">
                <a:solidFill>
                  <a:schemeClr val="accent3"/>
                </a:solidFill>
              </a:rPr>
              <a:t>we </a:t>
            </a:r>
            <a:r>
              <a:rPr lang="en-US" sz="3500" dirty="0" smtClean="0">
                <a:solidFill>
                  <a:schemeClr val="accent3"/>
                </a:solidFill>
              </a:rPr>
              <a:t>grow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chemeClr val="accent3"/>
                </a:solidFill>
              </a:rPr>
              <a:t>C</a:t>
            </a:r>
            <a:r>
              <a:rPr lang="en-US" sz="3500" dirty="0" smtClean="0">
                <a:solidFill>
                  <a:schemeClr val="accent3"/>
                </a:solidFill>
              </a:rPr>
              <a:t>lothes </a:t>
            </a:r>
            <a:r>
              <a:rPr lang="en-US" sz="3500" dirty="0">
                <a:solidFill>
                  <a:schemeClr val="accent3"/>
                </a:solidFill>
              </a:rPr>
              <a:t>we wear </a:t>
            </a:r>
            <a:endParaRPr lang="en-US" sz="3500" dirty="0" smtClean="0">
              <a:solidFill>
                <a:schemeClr val="accent3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chemeClr val="accent3"/>
                </a:solidFill>
              </a:rPr>
              <a:t>H</a:t>
            </a:r>
            <a:r>
              <a:rPr lang="en-US" sz="3500" dirty="0" smtClean="0">
                <a:solidFill>
                  <a:schemeClr val="accent3"/>
                </a:solidFill>
              </a:rPr>
              <a:t>omes </a:t>
            </a:r>
            <a:r>
              <a:rPr lang="en-US" sz="3500" dirty="0">
                <a:solidFill>
                  <a:schemeClr val="accent3"/>
                </a:solidFill>
              </a:rPr>
              <a:t>we </a:t>
            </a:r>
            <a:r>
              <a:rPr lang="en-US" sz="3500" dirty="0" smtClean="0">
                <a:solidFill>
                  <a:schemeClr val="accent3"/>
                </a:solidFill>
              </a:rPr>
              <a:t>build</a:t>
            </a:r>
            <a:endParaRPr lang="en-US" sz="35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52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What kind of scientist studies weather?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0934" y="3361900"/>
            <a:ext cx="3155031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dirty="0" smtClean="0">
                <a:solidFill>
                  <a:schemeClr val="accent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Meteorologist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5229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What weather tool helps us measure how much rain has fallen?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727688" y="3388025"/>
            <a:ext cx="2725426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dirty="0" smtClean="0">
                <a:solidFill>
                  <a:schemeClr val="accent3"/>
                </a:solidFill>
                <a:cs typeface="Times New Roman" panose="02020603050405020304" pitchFamily="18" charset="0"/>
              </a:rPr>
              <a:t>Rain gauge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19518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What weather tool helps us measure wind direction?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766877" y="3544779"/>
            <a:ext cx="2533066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dirty="0" smtClean="0">
                <a:solidFill>
                  <a:schemeClr val="accent3"/>
                </a:solidFill>
                <a:cs typeface="Times New Roman" panose="02020603050405020304" pitchFamily="18" charset="0"/>
              </a:rPr>
              <a:t>Wind </a:t>
            </a:r>
            <a:r>
              <a:rPr lang="en-US" sz="3500" dirty="0" smtClean="0">
                <a:solidFill>
                  <a:schemeClr val="accent3"/>
                </a:solidFill>
                <a:cs typeface="Times New Roman" panose="02020603050405020304" pitchFamily="18" charset="0"/>
              </a:rPr>
              <a:t>vane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75066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What weather tool helps us measure temperature?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727688" y="3388025"/>
            <a:ext cx="3082895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dirty="0" smtClean="0">
                <a:solidFill>
                  <a:schemeClr val="accent3"/>
                </a:solidFill>
                <a:cs typeface="Times New Roman" panose="02020603050405020304" pitchFamily="18" charset="0"/>
              </a:rPr>
              <a:t>Thermometer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81283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What is a cloud?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68880" y="2857641"/>
            <a:ext cx="803365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500" dirty="0">
                <a:solidFill>
                  <a:schemeClr val="accent3"/>
                </a:solidFill>
              </a:rPr>
              <a:t>A </a:t>
            </a:r>
            <a:r>
              <a:rPr lang="en-US" sz="3500" dirty="0" smtClean="0">
                <a:solidFill>
                  <a:schemeClr val="accent3"/>
                </a:solidFill>
              </a:rPr>
              <a:t>group of tiny </a:t>
            </a:r>
            <a:r>
              <a:rPr lang="en-US" sz="3500" dirty="0">
                <a:solidFill>
                  <a:schemeClr val="accent3"/>
                </a:solidFill>
              </a:rPr>
              <a:t>droplets of water </a:t>
            </a:r>
            <a:r>
              <a:rPr lang="en-US" sz="3500" dirty="0" smtClean="0">
                <a:solidFill>
                  <a:schemeClr val="accent3"/>
                </a:solidFill>
              </a:rPr>
              <a:t>and dust</a:t>
            </a:r>
            <a:endParaRPr lang="en-US" sz="35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43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25</TotalTime>
  <Words>106</Words>
  <Application>Microsoft Office PowerPoint</Application>
  <PresentationFormat>Widescreen</PresentationFormat>
  <Paragraphs>33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Vapor Trail</vt:lpstr>
      <vt:lpstr>Weather Quiz Review</vt:lpstr>
      <vt:lpstr>What is weather? </vt:lpstr>
      <vt:lpstr>List 4 kinds of weather. </vt:lpstr>
      <vt:lpstr>How does weather affect our lives? </vt:lpstr>
      <vt:lpstr>What kind of scientist studies weather? </vt:lpstr>
      <vt:lpstr>  What weather tool helps us measure how much rain has fallen? </vt:lpstr>
      <vt:lpstr>  What weather tool helps us measure wind direction? </vt:lpstr>
      <vt:lpstr>What weather tool helps us measure temperature? </vt:lpstr>
      <vt:lpstr>What is a cloud? </vt:lpstr>
      <vt:lpstr>What kind of cloud brings rain? </vt:lpstr>
      <vt:lpstr>What kinds of clouds bring nice weather?</vt:lpstr>
      <vt:lpstr>What is thunder? </vt:lpstr>
      <vt:lpstr>Snow is a form of ___________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 Quiz Review</dc:title>
  <dc:creator>Kulpa, Lisa</dc:creator>
  <cp:lastModifiedBy>Kulpa, Lisa</cp:lastModifiedBy>
  <cp:revision>7</cp:revision>
  <dcterms:created xsi:type="dcterms:W3CDTF">2018-02-07T21:59:00Z</dcterms:created>
  <dcterms:modified xsi:type="dcterms:W3CDTF">2020-02-18T16:20:35Z</dcterms:modified>
</cp:coreProperties>
</file>